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63" autoAdjust="0"/>
    <p:restoredTop sz="94713" autoAdjust="0"/>
  </p:normalViewPr>
  <p:slideViewPr>
    <p:cSldViewPr showGuides="1"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2024-06-07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Whom I Have Believ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192688" cy="47667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 know whom I have believed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496944" cy="6264696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I know not why God's wondrous grace to me he hath                        made known, nor why, unworthy, Christ in love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redeemed me for his own.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</a:pPr>
            <a:endParaRPr lang="en-US" sz="1600" dirty="0" smtClean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But I know</a:t>
            </a:r>
            <a:r>
              <a:rPr lang="en-US" sz="2000" b="1" dirty="0" smtClean="0">
                <a:solidFill>
                  <a:srgbClr val="FF0000"/>
                </a:solidFill>
              </a:rPr>
              <a:t> whom I have believed, and am persuaded that he is able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to keep that which I've committed  unto him against that day. 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>
              <a:spcBef>
                <a:spcPts val="300"/>
              </a:spcBef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not how this saving faith to me he did impart, </a:t>
            </a: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nor how believing in his word wrought peace within my heart. </a:t>
            </a: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not how the Spirit moves, convincing us of sin,</a:t>
            </a: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revealing Jesus through the word, creating faith in him.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not when my Lord may come, at night or noonday fair, </a:t>
            </a: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nor if I walk the vale with him, or meet him in the air. 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I know whom I have believed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FRONT</cp:lastModifiedBy>
  <cp:revision>29</cp:revision>
  <dcterms:created xsi:type="dcterms:W3CDTF">2015-08-08T13:07:13Z</dcterms:created>
  <dcterms:modified xsi:type="dcterms:W3CDTF">2024-06-07T12:47:07Z</dcterms:modified>
</cp:coreProperties>
</file>