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ear Thy Welcome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19672" y="332656"/>
            <a:ext cx="5976664" cy="4046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 Thy Welcome Voice</a:t>
            </a:r>
            <a:endParaRPr lang="ko-KR" alt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532440" cy="4392488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1. I hear Thy welcome voice That calls me, Lord, to Thee,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     For cleansing in Thy precious blood That flowed on Calvary.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Refrain: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I am coming, Lord, Coming now to Thee! Wash me,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cleanse me in the blood That flowed on Calvary.</a:t>
            </a:r>
            <a:endParaRPr lang="ko-KR" altLang="en-US" sz="20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altLang="ko-KR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457200" indent="-457200" algn="l"/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 2.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’Tis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Jesus calls me on To perfect faith and love,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    To perfect hope and peace and trust, For earth and heaven above.</a:t>
            </a:r>
            <a:endParaRPr lang="en-US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3.  All hail, atoning blood! All hail, redeeming grace! All hail,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     the gift of Christ our Lord, Our Strength and Righteousness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 Hear Thy Welcome Voice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47</cp:revision>
  <dcterms:created xsi:type="dcterms:W3CDTF">2015-08-08T13:07:13Z</dcterms:created>
  <dcterms:modified xsi:type="dcterms:W3CDTF">2020-09-10T20:01:16Z</dcterms:modified>
</cp:coreProperties>
</file>