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예수께 조용히 나가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819646" y="1143000"/>
            <a:ext cx="5324354" cy="5257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, carry thy burden to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228600"/>
            <a:ext cx="6324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Go, carry thy burden to Jesus</a:t>
            </a:r>
            <a:endParaRPr lang="en-US" b="1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>
            <a:off x="152400" y="1066800"/>
            <a:ext cx="8458200" cy="5257800"/>
          </a:xfrm>
        </p:spPr>
        <p:txBody>
          <a:bodyPr vert="horz">
            <a:noAutofit/>
          </a:bodyPr>
          <a:lstStyle/>
          <a:p>
            <a:pPr marL="271463" indent="-271463">
              <a:buNone/>
            </a:pPr>
            <a:r>
              <a:rPr lang="en-US" sz="2000" b="1" dirty="0" smtClean="0"/>
              <a:t>1. Go</a:t>
            </a:r>
            <a:r>
              <a:rPr lang="en-US" sz="2000" b="1" dirty="0" smtClean="0"/>
              <a:t>, carry thy burden to Jesus, And lay down thy load at His </a:t>
            </a:r>
            <a:r>
              <a:rPr lang="en-US" sz="2000" b="1" dirty="0" smtClean="0"/>
              <a:t>feet, Where   Calvary’s </a:t>
            </a:r>
            <a:r>
              <a:rPr lang="en-US" sz="2000" b="1" dirty="0" smtClean="0"/>
              <a:t>cross is uplifted, Find pardon and comforting sweet</a:t>
            </a:r>
            <a:r>
              <a:rPr lang="en-US" sz="2000" b="1" dirty="0" smtClean="0"/>
              <a:t>.</a:t>
            </a:r>
          </a:p>
          <a:p>
            <a:pPr marL="457200" indent="-457200">
              <a:buNone/>
            </a:pPr>
            <a:endParaRPr lang="en-US" sz="2000" b="1" dirty="0" smtClean="0"/>
          </a:p>
          <a:p>
            <a:pPr marL="457200" indent="-45720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marL="185738" indent="-185738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   O</a:t>
            </a:r>
            <a:r>
              <a:rPr lang="en-US" sz="2000" b="1" dirty="0" smtClean="0">
                <a:solidFill>
                  <a:srgbClr val="FF0000"/>
                </a:solidFill>
              </a:rPr>
              <a:t>, steal away softly to Jesus, To Him let thy heart be outpoured;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Thy </a:t>
            </a:r>
            <a:r>
              <a:rPr lang="en-US" sz="2000" b="1" dirty="0" smtClean="0">
                <a:solidFill>
                  <a:srgbClr val="FF0000"/>
                </a:solidFill>
              </a:rPr>
              <a:t>Father, who </a:t>
            </a:r>
            <a:r>
              <a:rPr lang="en-US" sz="2000" b="1" dirty="0" err="1" smtClean="0">
                <a:solidFill>
                  <a:srgbClr val="FF0000"/>
                </a:solidFill>
              </a:rPr>
              <a:t>seeth</a:t>
            </a:r>
            <a:r>
              <a:rPr lang="en-US" sz="2000" b="1" dirty="0" smtClean="0">
                <a:solidFill>
                  <a:srgbClr val="FF0000"/>
                </a:solidFill>
              </a:rPr>
              <a:t> in secret, Shall give thee a gracious reward.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 smtClean="0"/>
          </a:p>
          <a:p>
            <a:pPr marL="742950" indent="-742950">
              <a:buNone/>
            </a:pPr>
            <a:r>
              <a:rPr lang="en-US" sz="2000" b="1" dirty="0" smtClean="0"/>
              <a:t>2</a:t>
            </a:r>
            <a:r>
              <a:rPr lang="en-US" sz="2000" b="1" dirty="0" smtClean="0"/>
              <a:t>.  Rejoice in His wonderful mercy, Thy soul from its sorrow relieved,</a:t>
            </a:r>
          </a:p>
          <a:p>
            <a:pPr marL="742950" indent="-742950">
              <a:buNone/>
            </a:pPr>
            <a:r>
              <a:rPr lang="en-US" sz="2000" b="1" dirty="0" smtClean="0"/>
              <a:t>     Then, turning in love to thy neighbor, Give freely, as thou hast received.</a:t>
            </a:r>
          </a:p>
          <a:p>
            <a:pPr>
              <a:buNone/>
            </a:pPr>
            <a:r>
              <a:rPr lang="en-US" sz="2000" b="1" dirty="0" smtClean="0"/>
              <a:t> </a:t>
            </a:r>
          </a:p>
          <a:p>
            <a:pPr marL="185738" indent="-185738">
              <a:buNone/>
            </a:pPr>
            <a:r>
              <a:rPr lang="en-US" sz="2000" b="1" dirty="0" smtClean="0"/>
              <a:t>3.  Let Christ be thy gracious Companion, Keep close to His side, day by day;</a:t>
            </a:r>
            <a:br>
              <a:rPr lang="en-US" sz="2000" b="1" dirty="0" smtClean="0"/>
            </a:br>
            <a:r>
              <a:rPr lang="en-US" sz="2000" b="1" dirty="0" smtClean="0"/>
              <a:t>   The </a:t>
            </a:r>
            <a:r>
              <a:rPr lang="en-US" sz="2000" b="1" dirty="0" smtClean="0"/>
              <a:t>Fountain, unseen, of the blessings  That brighten and gladden the way. </a:t>
            </a:r>
            <a:br>
              <a:rPr lang="en-US" sz="2000" b="1" dirty="0" smtClean="0"/>
            </a:br>
            <a:endParaRPr lang="en-US" sz="2000" b="1" dirty="0" smtClean="0"/>
          </a:p>
          <a:p>
            <a:pPr marL="271463" indent="-271463">
              <a:buNone/>
            </a:pPr>
            <a:r>
              <a:rPr lang="en-US" sz="2000" b="1" dirty="0" smtClean="0"/>
              <a:t>4. O</a:t>
            </a:r>
            <a:r>
              <a:rPr lang="en-US" sz="2000" b="1" dirty="0" smtClean="0"/>
              <a:t>, fellowship precious and holy</a:t>
            </a:r>
            <a:r>
              <a:rPr lang="en-US" sz="2000" b="1" dirty="0" smtClean="0"/>
              <a:t>, </a:t>
            </a:r>
            <a:r>
              <a:rPr lang="en-US" sz="2000" b="1" dirty="0" smtClean="0"/>
              <a:t>His life, overflowing in </a:t>
            </a:r>
            <a:r>
              <a:rPr lang="en-US" sz="2000" b="1" dirty="0" smtClean="0"/>
              <a:t>love, Shall bring to </a:t>
            </a:r>
            <a:r>
              <a:rPr lang="en-US" sz="2000" b="1" dirty="0" smtClean="0"/>
              <a:t>the needy around thee Fair sunbeams and bloom from above</a:t>
            </a:r>
            <a:r>
              <a:rPr lang="ko-KR" altLang="en-US" sz="2000" b="1" dirty="0" smtClean="0"/>
              <a:t> </a:t>
            </a:r>
            <a:endParaRPr lang="en-US" altLang="ko-KR" sz="2000" b="1" dirty="0" smtClean="0"/>
          </a:p>
          <a:p>
            <a:pPr marL="457200" indent="-457200">
              <a:buAutoNum type="arabicPeriod" startAt="4"/>
            </a:pPr>
            <a:endParaRPr lang="en-US" altLang="ko-KR" sz="2000" b="1" dirty="0" smtClean="0"/>
          </a:p>
          <a:p>
            <a:pPr marL="514350" indent="-514350">
              <a:buNone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Go, carry thy burden to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온 천하 만물 우러러</dc:title>
  <dc:creator>user</dc:creator>
  <cp:lastModifiedBy>mary</cp:lastModifiedBy>
  <cp:revision>20</cp:revision>
  <dcterms:created xsi:type="dcterms:W3CDTF">2015-09-29T10:54:50Z</dcterms:created>
  <dcterms:modified xsi:type="dcterms:W3CDTF">2017-05-22T04:07:33Z</dcterms:modified>
</cp:coreProperties>
</file>