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7C7FC-2E20-40F3-8282-F695CAA93904}" type="datetimeFigureOut">
              <a:rPr lang="en-US" smtClean="0"/>
              <a:pPr/>
              <a:t>2/25/2017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80515-EF7F-4DB7-AA2C-F4135B4C07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희 죄 흉악하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456384" cy="476672"/>
          </a:xfrm>
        </p:spPr>
        <p:txBody>
          <a:bodyPr anchor="t">
            <a:noAutofit/>
          </a:bodyPr>
          <a:lstStyle/>
          <a:p>
            <a:r>
              <a:rPr lang="ko-KR" altLang="en-US" sz="3200" b="1" dirty="0" smtClean="0"/>
              <a:t>너희 죄 흉악하나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6696744" cy="5452088"/>
          </a:xfrm>
        </p:spPr>
        <p:txBody>
          <a:bodyPr>
            <a:noAutofit/>
          </a:bodyPr>
          <a:lstStyle/>
          <a:p>
            <a:pPr marL="1371600" indent="-1371600" algn="l">
              <a:lnSpc>
                <a:spcPct val="120000"/>
              </a:lnSpc>
            </a:pPr>
            <a:r>
              <a:rPr lang="en-US" altLang="ko-KR" sz="2000" b="1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1.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너희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죄 흉악하나 눈과 같이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희겠네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endParaRPr lang="en-US" altLang="ko-KR" sz="24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marL="1371600" indent="-1371600" algn="l">
              <a:lnSpc>
                <a:spcPct val="12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 죄의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빛 흉악하나 희게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되리라 </a:t>
            </a:r>
            <a:endParaRPr lang="en-US" altLang="ko-KR" sz="24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marL="1371600" indent="-1371600" algn="l">
              <a:lnSpc>
                <a:spcPct val="120000"/>
              </a:lnSpc>
            </a:pPr>
            <a:r>
              <a:rPr lang="en-US" altLang="ko-KR" sz="2400" b="1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주홍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빛 같은 네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죄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 눈과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같이 희겠네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</a:p>
          <a:p>
            <a:pPr marL="1371600" indent="-1371600" algn="l">
              <a:lnSpc>
                <a:spcPct val="120000"/>
              </a:lnSpc>
            </a:pPr>
            <a:endParaRPr lang="en-US" altLang="ko-KR" sz="16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marL="1371600" indent="-1371600" algn="l">
              <a:lnSpc>
                <a:spcPct val="120000"/>
              </a:lnSpc>
            </a:pPr>
            <a:endParaRPr lang="en-US" altLang="ko-KR" sz="3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marL="1371600" indent="-1371600" algn="l">
              <a:lnSpc>
                <a:spcPct val="120000"/>
              </a:lnSpc>
            </a:pP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 2.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악한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죄 벗으라고 주님 너를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부르네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</a:p>
          <a:p>
            <a:pPr marL="1371600" indent="-1371600" algn="l">
              <a:lnSpc>
                <a:spcPct val="120000"/>
              </a:lnSpc>
            </a:pPr>
            <a:r>
              <a:rPr lang="en-US" altLang="ko-KR" sz="2400" b="1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하나님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크신 사랑 한이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없어라  </a:t>
            </a:r>
            <a:endParaRPr lang="en-US" altLang="ko-KR" sz="24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marL="1371600" indent="-1371600" algn="l">
              <a:lnSpc>
                <a:spcPct val="120000"/>
              </a:lnSpc>
            </a:pP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 악한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죄 벗으라고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주님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너를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부르네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</a:p>
          <a:p>
            <a:pPr marL="1371600" indent="-1371600" algn="l">
              <a:lnSpc>
                <a:spcPct val="120000"/>
              </a:lnSpc>
            </a:pPr>
            <a:endParaRPr lang="en-US" altLang="ko-KR" sz="3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algn="l">
              <a:lnSpc>
                <a:spcPct val="120000"/>
              </a:lnSpc>
            </a:pPr>
            <a:endParaRPr lang="ko-KR" altLang="en-US" sz="1600" b="1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ko-KR" sz="2400" b="1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3.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너희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죄 사해주사 기억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아니하시네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/>
            </a:r>
            <a:b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</a:b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 불쌍한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사람들아 오라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하시네  </a:t>
            </a:r>
            <a:endParaRPr lang="en-US" altLang="ko-KR" sz="2400" b="1" dirty="0" smtClean="0">
              <a:solidFill>
                <a:schemeClr val="tx1"/>
              </a:solidFill>
              <a:latin typeface="Arial Rounded MT Bold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altLang="ko-KR" sz="2400" b="1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     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너희 </a:t>
            </a:r>
            <a:r>
              <a:rPr lang="ko-KR" altLang="en-US" sz="2400" b="1" dirty="0">
                <a:solidFill>
                  <a:schemeClr val="tx1"/>
                </a:solidFill>
                <a:latin typeface="Arial Rounded MT Bold" pitchFamily="34" charset="0"/>
              </a:rPr>
              <a:t>죄 사해 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주사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(2)</a:t>
            </a:r>
            <a:r>
              <a:rPr lang="ko-KR" altLang="en-US" sz="2400" b="1" dirty="0" smtClean="0">
                <a:solidFill>
                  <a:schemeClr val="tx1"/>
                </a:solidFill>
                <a:latin typeface="Arial Rounded MT Bold" pitchFamily="34" charset="0"/>
              </a:rPr>
              <a:t>  기억 아니하시네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(2</a:t>
            </a:r>
            <a:r>
              <a:rPr lang="en-US" altLang="ko-KR" sz="2400" b="1" dirty="0" smtClean="0">
                <a:solidFill>
                  <a:schemeClr val="tx1"/>
                </a:solidFill>
                <a:latin typeface="Arial Rounded MT Bold" pitchFamily="34" charset="0"/>
              </a:rPr>
              <a:t>)</a:t>
            </a:r>
            <a:endParaRPr 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78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너희 죄 흉악하나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너희 죄 흉악하나 </dc:title>
  <dc:creator>HEG</dc:creator>
  <cp:lastModifiedBy>mary</cp:lastModifiedBy>
  <cp:revision>14</cp:revision>
  <dcterms:created xsi:type="dcterms:W3CDTF">2015-05-24T13:14:01Z</dcterms:created>
  <dcterms:modified xsi:type="dcterms:W3CDTF">2017-02-26T02:43:07Z</dcterms:modified>
</cp:coreProperties>
</file>